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sldIdLst>
    <p:sldId id="256" r:id="rId3"/>
    <p:sldId id="257" r:id="rId4"/>
    <p:sldId id="270" r:id="rId5"/>
    <p:sldId id="271" r:id="rId6"/>
    <p:sldId id="2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Ideas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9th </a:t>
            </a:r>
            <a:r>
              <a:rPr lang="de-AT" sz="1400" dirty="0" err="1"/>
              <a:t>December</a:t>
            </a:r>
            <a:r>
              <a:rPr lang="de-AT" sz="14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Integration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pic>
        <p:nvPicPr>
          <p:cNvPr id="5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7EA06930-0BF9-4E5F-8478-E02A404B2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52" y="1824349"/>
            <a:ext cx="1440000" cy="14400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50868B8-36D2-499E-99C4-EDF6AC57440C}"/>
              </a:ext>
            </a:extLst>
          </p:cNvPr>
          <p:cNvSpPr txBox="1"/>
          <p:nvPr/>
        </p:nvSpPr>
        <p:spPr>
          <a:xfrm>
            <a:off x="3055313" y="2118434"/>
            <a:ext cx="211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1. apply mask for time stamp</a:t>
            </a:r>
          </a:p>
        </p:txBody>
      </p:sp>
      <p:pic>
        <p:nvPicPr>
          <p:cNvPr id="9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A4CD7F9-F984-4A94-92C5-0003D182A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824349"/>
            <a:ext cx="1440000" cy="1440000"/>
          </a:xfrm>
          <a:prstGeom prst="rect">
            <a:avLst/>
          </a:prstGeom>
        </p:spPr>
      </p:pic>
      <p:pic>
        <p:nvPicPr>
          <p:cNvPr id="12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158F5DF3-E655-40A9-AA9B-F26006954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48" y="1822449"/>
            <a:ext cx="1440000" cy="144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F019562-40C5-44A5-93F8-B125F612B9D8}"/>
              </a:ext>
            </a:extLst>
          </p:cNvPr>
          <p:cNvSpPr txBox="1"/>
          <p:nvPr/>
        </p:nvSpPr>
        <p:spPr>
          <a:xfrm>
            <a:off x="7141155" y="2089065"/>
            <a:ext cx="187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2. warp to the same perspective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17A6645-F5F5-49B1-B7EA-A86349243E2C}"/>
              </a:ext>
            </a:extLst>
          </p:cNvPr>
          <p:cNvCxnSpPr>
            <a:cxnSpLocks/>
          </p:cNvCxnSpPr>
          <p:nvPr/>
        </p:nvCxnSpPr>
        <p:spPr>
          <a:xfrm>
            <a:off x="3333414" y="2735396"/>
            <a:ext cx="1557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A90EBA3-231E-4DD3-9EDB-B967D3B0E1A4}"/>
              </a:ext>
            </a:extLst>
          </p:cNvPr>
          <p:cNvCxnSpPr>
            <a:cxnSpLocks/>
          </p:cNvCxnSpPr>
          <p:nvPr/>
        </p:nvCxnSpPr>
        <p:spPr>
          <a:xfrm>
            <a:off x="7314936" y="2735396"/>
            <a:ext cx="1557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43F547E-2B4C-4EFA-A060-8F1D20FA4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73" y="3995200"/>
            <a:ext cx="1440000" cy="14400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27ECEE6-FDAB-46D9-8101-DF27580D90F4}"/>
              </a:ext>
            </a:extLst>
          </p:cNvPr>
          <p:cNvSpPr txBox="1"/>
          <p:nvPr/>
        </p:nvSpPr>
        <p:spPr>
          <a:xfrm>
            <a:off x="9440377" y="3819927"/>
            <a:ext cx="1826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3. sum over parallel recorded images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117C618-1E2F-4C27-97BD-F754D40A78FC}"/>
              </a:ext>
            </a:extLst>
          </p:cNvPr>
          <p:cNvSpPr txBox="1"/>
          <p:nvPr/>
        </p:nvSpPr>
        <p:spPr>
          <a:xfrm>
            <a:off x="5119018" y="4098667"/>
            <a:ext cx="1953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4. remove areas not covered by all 10 images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7AF0C9C-4B86-4C76-8682-56F0B174E41E}"/>
              </a:ext>
            </a:extLst>
          </p:cNvPr>
          <p:cNvCxnSpPr>
            <a:cxnSpLocks/>
          </p:cNvCxnSpPr>
          <p:nvPr/>
        </p:nvCxnSpPr>
        <p:spPr>
          <a:xfrm flipH="1">
            <a:off x="9018192" y="3404754"/>
            <a:ext cx="964708" cy="129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5BB6405-61E8-4162-AA96-35DCE597B611}"/>
              </a:ext>
            </a:extLst>
          </p:cNvPr>
          <p:cNvCxnSpPr>
            <a:cxnSpLocks/>
          </p:cNvCxnSpPr>
          <p:nvPr/>
        </p:nvCxnSpPr>
        <p:spPr>
          <a:xfrm flipH="1">
            <a:off x="5316600" y="5027445"/>
            <a:ext cx="1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523CDE-BB7F-4935-8F75-EAF08035E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5" y="39952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4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17610-F8F3-4EF9-96F6-33EEF58F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39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17610-F8F3-4EF9-96F6-33EEF58F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90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</Words>
  <Application>Microsoft Office PowerPoint</Application>
  <PresentationFormat>Breitbild</PresentationFormat>
  <Paragraphs>14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Initial Ideas</vt:lpstr>
      <vt:lpstr>Image Pre-processing and Integration</vt:lpstr>
      <vt:lpstr>PowerPoint-Präsentation</vt:lpstr>
      <vt:lpstr>PowerPoint-Präsentation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Lisa Schneckenreiter</cp:lastModifiedBy>
  <cp:revision>5</cp:revision>
  <dcterms:created xsi:type="dcterms:W3CDTF">2021-11-21T10:50:38Z</dcterms:created>
  <dcterms:modified xsi:type="dcterms:W3CDTF">2021-12-05T21:14:11Z</dcterms:modified>
</cp:coreProperties>
</file>